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D7738B-519F-4F39-8B2E-39F1C4508377}" type="datetimeFigureOut">
              <a:rPr lang="sr-Latn-RS" smtClean="0"/>
              <a:t>26.4.2020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B0ACA2-9EE3-47E5-8655-1126F2B4AFE7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jigenijalci.wixsite.com/moje-odeljenj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mikica73/canvases/Likovno" TargetMode="External"/><Relationship Id="rId2" Type="http://schemas.openxmlformats.org/officeDocument/2006/relationships/hyperlink" Target="https://en.linoit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ordwall.net/play/1474/679/128" TargetMode="External"/><Relationship Id="rId4" Type="http://schemas.openxmlformats.org/officeDocument/2006/relationships/hyperlink" Target="https://versal.com/learn/qkwari/introduction?draft=tru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9biuglZptvI" TargetMode="External"/><Relationship Id="rId3" Type="http://schemas.openxmlformats.org/officeDocument/2006/relationships/hyperlink" Target="https://prezi.com/p/bnkpfo1c_oqu/?present=1" TargetMode="External"/><Relationship Id="rId7" Type="http://schemas.openxmlformats.org/officeDocument/2006/relationships/hyperlink" Target="https://www.youtube.com/watch?v=_qahFnrDYRU" TargetMode="External"/><Relationship Id="rId2" Type="http://schemas.openxmlformats.org/officeDocument/2006/relationships/hyperlink" Target="https://prezi.com/p/bduq_qm7uevi/?present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4bjQWf6nXhE" TargetMode="External"/><Relationship Id="rId5" Type="http://schemas.openxmlformats.org/officeDocument/2006/relationships/hyperlink" Target="https://prezi.com/p/sd7lv6jjh1wt/?present=1" TargetMode="External"/><Relationship Id="rId10" Type="http://schemas.openxmlformats.org/officeDocument/2006/relationships/hyperlink" Target="https://forms.gle/u9YFYybSyaEML8id7" TargetMode="External"/><Relationship Id="rId4" Type="http://schemas.openxmlformats.org/officeDocument/2006/relationships/hyperlink" Target="https://prezi.com/p/6cbqv-brpklx/?present=1" TargetMode="External"/><Relationship Id="rId9" Type="http://schemas.openxmlformats.org/officeDocument/2006/relationships/hyperlink" Target="https://youtu.be/rzA6LFFIX0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toon.com/online-presentation/bbR8v0AngdD/nepoznat-deljenik/?mode=movie#/" TargetMode="External"/><Relationship Id="rId2" Type="http://schemas.openxmlformats.org/officeDocument/2006/relationships/hyperlink" Target="https://biteable.com/watch/meusobni-uticaj-oveka-i-okruenja-247406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earningapps.org/myapp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23478"/>
            <a:ext cx="82809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Веб сајт </a:t>
            </a:r>
            <a:r>
              <a:rPr lang="sr-Latn-RS" sz="2400" dirty="0" smtClean="0">
                <a:hlinkClick r:id="rId2"/>
              </a:rPr>
              <a:t>https://mojigenijalci.wixsite.com/moje-odeljenje</a:t>
            </a:r>
            <a:r>
              <a:rPr lang="sr-Cyrl-RS" sz="2400" dirty="0" smtClean="0"/>
              <a:t> је настао пре три године, као завршни задатак на семинару „Од играчке до рачунара“ у организацији ОКЦ Бор. У почетку  ми је служио за убацивање интерактивних садржаја, попут стрипова, игрица, презентација, тј. за примену ИКТ-а у настави. Желела сам да ми све активности буду на једном месту. Користила сам и раније учење на даљину.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0686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9548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Од 15. марта, када је проглашена ванредна ситуација, и када је настава почела да се реализује на даљину, искористила сам сајт како бих комуницирала са ученицима. Поред сајта постоји и вибер група са родитељима, која је основана када су  ученици кренули у први разред. Сада су моји ученици трећи разред. Већина њих се одлично сналази у раду на компјутеру, захваљујући изборном предмету од Играчке до рачунара. Сајт сам често користила и у настави, тако да за ученике то није био проблем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4850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0349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раду са ученицим често користим  </a:t>
            </a:r>
            <a:r>
              <a:rPr lang="sr-Latn-RS" dirty="0" smtClean="0"/>
              <a:t>onlajn </a:t>
            </a:r>
            <a:r>
              <a:rPr lang="sr-Cyrl-RS" dirty="0" smtClean="0"/>
              <a:t>зид, (</a:t>
            </a:r>
            <a:r>
              <a:rPr lang="sr-Latn-RS" dirty="0" smtClean="0">
                <a:hlinkClick r:id="rId2"/>
              </a:rPr>
              <a:t>https://en.linoit.com/</a:t>
            </a:r>
            <a:r>
              <a:rPr lang="sr-Cyrl-RS" dirty="0" smtClean="0"/>
              <a:t>), који смо ми прозвали огласна табла. На њега  ученици каче радове, а ја коментаре о предатом раду. На табли  </a:t>
            </a:r>
            <a:r>
              <a:rPr lang="sr-Cyrl-RS" dirty="0" smtClean="0">
                <a:hlinkClick r:id="rId3"/>
              </a:rPr>
              <a:t>Ликовно</a:t>
            </a:r>
            <a:r>
              <a:rPr lang="sr-Cyrl-RS" dirty="0" smtClean="0"/>
              <a:t>  се налазе радови ученика.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9163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За обраду нових садржаја користим често  алат </a:t>
            </a:r>
            <a:r>
              <a:rPr lang="sr-Latn-RS" dirty="0" smtClean="0"/>
              <a:t>versal.</a:t>
            </a:r>
            <a:r>
              <a:rPr lang="sr-Cyrl-RS" dirty="0" smtClean="0"/>
              <a:t> То су интерактивне презентације. Један од примера </a:t>
            </a:r>
            <a:r>
              <a:rPr lang="sr-Latn-RS" dirty="0" smtClean="0">
                <a:hlinkClick r:id="rId4"/>
              </a:rPr>
              <a:t>https://versal.com/learn/qkwari/introduction?draft=true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71576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Волим да креирам игрице, у којима имам повратну информацију о томе коликоје ученика играло, колико пута, колико времена им је било потребно, где су грешили.</a:t>
            </a:r>
          </a:p>
          <a:p>
            <a:r>
              <a:rPr lang="sr-Latn-RS" dirty="0" smtClean="0">
                <a:hlinkClick r:id="rId5"/>
              </a:rPr>
              <a:t>https://wordwall.net/play/1474/679/128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206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83518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раду користим прези презентације. Користила сам и за време редовне наставе.</a:t>
            </a:r>
          </a:p>
          <a:p>
            <a:r>
              <a:rPr lang="sr-Cyrl-RS" dirty="0" smtClean="0">
                <a:hlinkClick r:id="rId2"/>
              </a:rPr>
              <a:t>Бајка о белом коњу</a:t>
            </a:r>
            <a:r>
              <a:rPr lang="sr-Cyrl-RS" dirty="0" smtClean="0"/>
              <a:t>                  </a:t>
            </a:r>
            <a:r>
              <a:rPr lang="sr-Cyrl-RS" dirty="0" smtClean="0">
                <a:hlinkClick r:id="rId3"/>
              </a:rPr>
              <a:t>Кретање 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>
                <a:hlinkClick r:id="rId4"/>
              </a:rPr>
              <a:t>Први снег</a:t>
            </a:r>
            <a:r>
              <a:rPr lang="sr-Cyrl-RS" dirty="0" smtClean="0"/>
              <a:t>        </a:t>
            </a:r>
            <a:r>
              <a:rPr lang="sr-Cyrl-RS" dirty="0" smtClean="0">
                <a:hlinkClick r:id="rId5"/>
              </a:rPr>
              <a:t>Чардак ни на небу ни на земљи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333872" y="2211710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току учења на даљину, снимам лекције, обрађујем записе и објављујем их  на свом  </a:t>
            </a:r>
            <a:r>
              <a:rPr lang="sr-Latn-RS" dirty="0" smtClean="0"/>
              <a:t>YouTube </a:t>
            </a:r>
            <a:r>
              <a:rPr lang="sr-Cyrl-RS" dirty="0" smtClean="0"/>
              <a:t>каналу</a:t>
            </a:r>
            <a:r>
              <a:rPr lang="sr-Latn-RS" dirty="0"/>
              <a:t> </a:t>
            </a:r>
            <a:r>
              <a:rPr lang="sr-Cyrl-RS" dirty="0" smtClean="0"/>
              <a:t>Мирјана Томовић.</a:t>
            </a:r>
          </a:p>
          <a:p>
            <a:r>
              <a:rPr lang="sr-Cyrl-RS" dirty="0" smtClean="0"/>
              <a:t>Неки од примера : </a:t>
            </a:r>
            <a:r>
              <a:rPr lang="sr-Cyrl-RS" dirty="0" smtClean="0">
                <a:hlinkClick r:id="rId6"/>
              </a:rPr>
              <a:t>Неједначине</a:t>
            </a:r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                              </a:t>
            </a:r>
            <a:r>
              <a:rPr lang="sr-Cyrl-RS" dirty="0" smtClean="0">
                <a:hlinkClick r:id="rId7"/>
              </a:rPr>
              <a:t>Вук и јагње</a:t>
            </a:r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                              </a:t>
            </a:r>
            <a:r>
              <a:rPr lang="sr-Cyrl-RS" dirty="0" smtClean="0">
                <a:hlinkClick r:id="rId8"/>
              </a:rPr>
              <a:t>Лице и број глагола</a:t>
            </a:r>
            <a:endParaRPr lang="sr-Cyrl-RS" dirty="0" smtClean="0"/>
          </a:p>
          <a:p>
            <a:r>
              <a:rPr lang="sr-Cyrl-RS" dirty="0"/>
              <a:t> </a:t>
            </a:r>
            <a:r>
              <a:rPr lang="sr-Cyrl-RS" dirty="0" smtClean="0"/>
              <a:t>                              </a:t>
            </a:r>
            <a:r>
              <a:rPr lang="sr-Cyrl-RS" dirty="0" smtClean="0">
                <a:hlinkClick r:id="rId9"/>
              </a:rPr>
              <a:t>Цртање правоугаоника и квадрата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0459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Приликом оцењивања користим и гугл тестове један од њих је </a:t>
            </a:r>
            <a:r>
              <a:rPr lang="sr-Cyrl-RS" dirty="0" smtClean="0">
                <a:hlinkClick r:id="rId10"/>
              </a:rPr>
              <a:t>Јединице за мерење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789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552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Кратки, ефикасни и занимљиви филмићи, које ученици обожавају!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761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hlinkClick r:id="rId2"/>
              </a:rPr>
              <a:t>Међусобни утицај човека и окружења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5167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hlinkClick r:id="rId3"/>
              </a:rPr>
              <a:t>Непознат дељеник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40806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Креирам различите игрице у </a:t>
            </a:r>
            <a:r>
              <a:rPr lang="sr-Latn-RS" dirty="0" smtClean="0">
                <a:hlinkClick r:id="rId4"/>
              </a:rPr>
              <a:t>https://learningapps.org/myapps.php</a:t>
            </a:r>
            <a:r>
              <a:rPr lang="sr-Cyrl-RS" dirty="0" smtClean="0"/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117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365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</cp:revision>
  <dcterms:created xsi:type="dcterms:W3CDTF">2020-04-26T10:33:09Z</dcterms:created>
  <dcterms:modified xsi:type="dcterms:W3CDTF">2020-04-26T14:11:36Z</dcterms:modified>
</cp:coreProperties>
</file>